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DA38D-ADFC-4D49-AC0C-3497180DE54B}" type="datetimeFigureOut">
              <a:rPr lang="es-ES" smtClean="0"/>
              <a:t>18/05/18</a:t>
            </a:fld>
            <a:endParaRPr lang="fr-F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fr-F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D433E-8081-3141-B190-5340AE7E3B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9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D433E-8081-3141-B190-5340AE7E3BC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198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03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03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68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97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62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69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100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20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48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449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60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04B46-DF6E-894F-B61A-A6B7861D6C18}" type="datetimeFigureOut">
              <a:rPr lang="es-ES" smtClean="0"/>
              <a:t>18/05/18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10DB6-5FB5-A548-AB6A-C0D36B462EB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053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8-05-12 a las 16.49.1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" t="5552" r="10680" b="11551"/>
          <a:stretch/>
        </p:blipFill>
        <p:spPr>
          <a:xfrm>
            <a:off x="149407" y="1503681"/>
            <a:ext cx="4291341" cy="359077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10684" y="454937"/>
            <a:ext cx="5860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>
                <a:latin typeface="Arial"/>
                <a:cs typeface="Arial"/>
              </a:rPr>
              <a:t>Quadrant</a:t>
            </a:r>
            <a:r>
              <a:rPr lang="es-ES" sz="2400" dirty="0" smtClean="0">
                <a:latin typeface="Arial"/>
                <a:cs typeface="Arial"/>
              </a:rPr>
              <a:t> A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8" name="Imagen 7" descr="Captura de pantalla 2018-05-12 a las 18.28.2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1818" r="2941" b="1859"/>
          <a:stretch/>
        </p:blipFill>
        <p:spPr>
          <a:xfrm>
            <a:off x="4587045" y="1503681"/>
            <a:ext cx="4390946" cy="360538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31623" y="762713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863531" y="1194415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020004" y="1502192"/>
            <a:ext cx="12503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 smtClean="0">
                <a:latin typeface="Arial"/>
                <a:cs typeface="Arial"/>
              </a:rPr>
              <a:t>Semifinals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774806" y="1511174"/>
            <a:ext cx="12503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 smtClean="0">
                <a:latin typeface="Arial"/>
                <a:cs typeface="Arial"/>
              </a:rPr>
              <a:t>Semifinals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815558" y="2551825"/>
            <a:ext cx="12503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Final </a:t>
            </a:r>
            <a:endParaRPr lang="es-ES" sz="1400" b="1" dirty="0">
              <a:latin typeface="Arial"/>
              <a:cs typeface="Arial"/>
            </a:endParaRPr>
          </a:p>
        </p:txBody>
      </p:sp>
      <p:pic>
        <p:nvPicPr>
          <p:cNvPr id="14" name="Imagen 13" descr="Captura de pantalla 2018-05-12 a las 16.49.1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" t="5552" r="65868" b="59609"/>
          <a:stretch/>
        </p:blipFill>
        <p:spPr>
          <a:xfrm>
            <a:off x="149407" y="1070490"/>
            <a:ext cx="1488773" cy="1509098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291364" y="2593643"/>
            <a:ext cx="1101206" cy="281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  <a:latin typeface="Arial"/>
                <a:cs typeface="Arial"/>
              </a:rPr>
              <a:t>Dodo</a:t>
            </a:r>
            <a:endParaRPr lang="fr-FR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731542" y="4727312"/>
            <a:ext cx="1101206" cy="2810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 smtClean="0">
                <a:solidFill>
                  <a:schemeClr val="tx1"/>
                </a:solidFill>
                <a:latin typeface="Arial"/>
                <a:cs typeface="Arial"/>
              </a:rPr>
              <a:t>Ansdiemnas</a:t>
            </a:r>
            <a:endParaRPr lang="fr-FR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7241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aptura de pantalla 2018-05-12 a las 17.10.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8730" r="8692" b="10335"/>
          <a:stretch/>
        </p:blipFill>
        <p:spPr>
          <a:xfrm>
            <a:off x="207513" y="2365543"/>
            <a:ext cx="4175134" cy="2000337"/>
          </a:xfrm>
          <a:prstGeom prst="rect">
            <a:avLst/>
          </a:prstGeom>
        </p:spPr>
      </p:pic>
      <p:pic>
        <p:nvPicPr>
          <p:cNvPr id="7" name="Imagen 6" descr="Captura de pantalla 2018-05-12 a las 17.10.1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t="5673" r="1637" b="5867"/>
          <a:stretch/>
        </p:blipFill>
        <p:spPr>
          <a:xfrm>
            <a:off x="4830872" y="2176901"/>
            <a:ext cx="3959322" cy="237158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41709" y="282205"/>
            <a:ext cx="683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>
                <a:latin typeface="Arial"/>
                <a:cs typeface="Arial"/>
              </a:rPr>
              <a:t>Quadrant</a:t>
            </a:r>
            <a:r>
              <a:rPr lang="es-ES" sz="2400" dirty="0" smtClean="0">
                <a:latin typeface="Arial"/>
                <a:cs typeface="Arial"/>
              </a:rPr>
              <a:t> B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8938" y="1740818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462117" y="1740818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702007" y="2023012"/>
            <a:ext cx="1909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Final </a:t>
            </a:r>
            <a:r>
              <a:rPr lang="es-ES" sz="1400" b="1" dirty="0">
                <a:latin typeface="Arial"/>
                <a:cs typeface="Arial"/>
              </a:rPr>
              <a:t>t</a:t>
            </a:r>
            <a:r>
              <a:rPr lang="es-ES" sz="1400" b="1" dirty="0" smtClean="0">
                <a:latin typeface="Arial"/>
                <a:cs typeface="Arial"/>
              </a:rPr>
              <a:t>riangular</a:t>
            </a:r>
            <a:endParaRPr lang="es-E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45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8-05-12 a las 17.29.5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5689" r="18990" b="10622"/>
          <a:stretch/>
        </p:blipFill>
        <p:spPr>
          <a:xfrm>
            <a:off x="456526" y="1565654"/>
            <a:ext cx="3813104" cy="3671741"/>
          </a:xfrm>
          <a:prstGeom prst="rect">
            <a:avLst/>
          </a:prstGeom>
        </p:spPr>
      </p:pic>
      <p:pic>
        <p:nvPicPr>
          <p:cNvPr id="5" name="Imagen 4" descr="Captura de pantalla 2018-05-12 a las 17.30.0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t="13513" r="3759" b="5856"/>
          <a:stretch/>
        </p:blipFill>
        <p:spPr>
          <a:xfrm>
            <a:off x="4656561" y="2462097"/>
            <a:ext cx="4017426" cy="181589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568788" y="265605"/>
            <a:ext cx="6017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>
                <a:latin typeface="Arial"/>
                <a:cs typeface="Arial"/>
              </a:rPr>
              <a:t>Quadrant</a:t>
            </a:r>
            <a:r>
              <a:rPr lang="es-ES" sz="2400" dirty="0" smtClean="0">
                <a:latin typeface="Arial"/>
                <a:cs typeface="Arial"/>
              </a:rPr>
              <a:t> C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21351" y="1257877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279508" y="1257877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02007" y="1909764"/>
            <a:ext cx="1909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Final </a:t>
            </a:r>
            <a:r>
              <a:rPr lang="es-ES" sz="1400" b="1" dirty="0">
                <a:latin typeface="Arial"/>
                <a:cs typeface="Arial"/>
              </a:rPr>
              <a:t>t</a:t>
            </a:r>
            <a:r>
              <a:rPr lang="es-ES" sz="1400" b="1" dirty="0" smtClean="0">
                <a:latin typeface="Arial"/>
                <a:cs typeface="Arial"/>
              </a:rPr>
              <a:t>riangular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96900" y="1671129"/>
            <a:ext cx="1346200" cy="3534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  <a:latin typeface="Arial"/>
                <a:cs typeface="Arial"/>
              </a:rPr>
              <a:t>Coche </a:t>
            </a:r>
            <a:r>
              <a:rPr lang="fr-FR" sz="1200" dirty="0" err="1" smtClean="0">
                <a:solidFill>
                  <a:schemeClr val="tx1"/>
                </a:solidFill>
                <a:latin typeface="Arial"/>
                <a:cs typeface="Arial"/>
              </a:rPr>
              <a:t>fantástico</a:t>
            </a:r>
            <a:endParaRPr lang="fr-FR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977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8-05-12 a las 18.05.5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t="6207" r="16054" b="7362"/>
          <a:stretch/>
        </p:blipFill>
        <p:spPr>
          <a:xfrm>
            <a:off x="348619" y="1427627"/>
            <a:ext cx="3968569" cy="4415679"/>
          </a:xfrm>
          <a:prstGeom prst="rect">
            <a:avLst/>
          </a:prstGeom>
        </p:spPr>
      </p:pic>
      <p:pic>
        <p:nvPicPr>
          <p:cNvPr id="5" name="Imagen 4" descr="Captura de pantalla 2018-05-12 a las 18.06.0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t="8507" r="3911" b="8200"/>
          <a:stretch/>
        </p:blipFill>
        <p:spPr>
          <a:xfrm>
            <a:off x="4789367" y="2041837"/>
            <a:ext cx="4120939" cy="263114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64560" y="307106"/>
            <a:ext cx="477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>
                <a:latin typeface="Arial"/>
                <a:cs typeface="Arial"/>
              </a:rPr>
              <a:t>Quadrant</a:t>
            </a:r>
            <a:r>
              <a:rPr lang="es-ES" sz="2400" dirty="0" smtClean="0">
                <a:latin typeface="Arial"/>
                <a:cs typeface="Arial"/>
              </a:rPr>
              <a:t> D-1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05145" y="1103988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561723" y="1257876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52992" y="1658688"/>
            <a:ext cx="26727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Semifinal </a:t>
            </a:r>
            <a:r>
              <a:rPr lang="es-ES" sz="1400" b="1" dirty="0">
                <a:latin typeface="Arial"/>
                <a:cs typeface="Arial"/>
              </a:rPr>
              <a:t>t</a:t>
            </a:r>
            <a:r>
              <a:rPr lang="es-ES" sz="1400" b="1" dirty="0" smtClean="0">
                <a:latin typeface="Arial"/>
                <a:cs typeface="Arial"/>
              </a:rPr>
              <a:t>riangular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340600" y="2247900"/>
            <a:ext cx="1346200" cy="2921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"/>
                <a:cs typeface="Arial"/>
              </a:rPr>
              <a:t>Globetrotters</a:t>
            </a:r>
            <a:endParaRPr lang="fr-FR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890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8-05-12 a las 18.06.1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2" t="4969" r="17266" b="6029"/>
          <a:stretch/>
        </p:blipFill>
        <p:spPr>
          <a:xfrm>
            <a:off x="415025" y="1377824"/>
            <a:ext cx="3974067" cy="4523581"/>
          </a:xfrm>
          <a:prstGeom prst="rect">
            <a:avLst/>
          </a:prstGeom>
        </p:spPr>
      </p:pic>
      <p:pic>
        <p:nvPicPr>
          <p:cNvPr id="5" name="Imagen 4" descr="Captura de pantalla 2018-05-12 a las 18.06.2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t="9476" r="3162" b="7505"/>
          <a:stretch/>
        </p:blipFill>
        <p:spPr>
          <a:xfrm>
            <a:off x="4864074" y="2076203"/>
            <a:ext cx="3926120" cy="236228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822159" y="291317"/>
            <a:ext cx="3668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>
                <a:latin typeface="Arial"/>
                <a:cs typeface="Arial"/>
              </a:rPr>
              <a:t>Quadrant</a:t>
            </a:r>
            <a:r>
              <a:rPr lang="es-ES" sz="2400" dirty="0" smtClean="0">
                <a:latin typeface="Arial"/>
                <a:cs typeface="Arial"/>
              </a:rPr>
              <a:t> D-2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452992" y="1673946"/>
            <a:ext cx="26727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Semifinal </a:t>
            </a:r>
            <a:r>
              <a:rPr lang="es-ES" sz="1400" b="1" dirty="0">
                <a:latin typeface="Arial"/>
                <a:cs typeface="Arial"/>
              </a:rPr>
              <a:t>t</a:t>
            </a:r>
            <a:r>
              <a:rPr lang="es-ES" sz="1400" b="1" dirty="0" smtClean="0">
                <a:latin typeface="Arial"/>
                <a:cs typeface="Arial"/>
              </a:rPr>
              <a:t>riangular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05145" y="1103988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465110" y="1107053"/>
            <a:ext cx="8466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Fase 1</a:t>
            </a:r>
            <a:endParaRPr lang="es-E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842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8-05-12 a las 18.07.5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0" t="26669" r="14100" b="31697"/>
          <a:stretch/>
        </p:blipFill>
        <p:spPr>
          <a:xfrm>
            <a:off x="1859304" y="2863552"/>
            <a:ext cx="5220993" cy="91301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35192" y="2373843"/>
            <a:ext cx="6067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latin typeface="Arial"/>
                <a:cs typeface="Arial"/>
              </a:rPr>
              <a:t>Guanyadors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r>
              <a:rPr lang="es-ES" sz="1200" dirty="0" err="1" smtClean="0">
                <a:latin typeface="Arial"/>
                <a:cs typeface="Arial"/>
              </a:rPr>
              <a:t>quadrants</a:t>
            </a:r>
            <a:r>
              <a:rPr lang="es-ES" sz="1200" dirty="0" smtClean="0">
                <a:latin typeface="Arial"/>
                <a:cs typeface="Arial"/>
              </a:rPr>
              <a:t> D-1 i D-2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303584" y="2066066"/>
            <a:ext cx="2548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/>
                <a:cs typeface="Arial"/>
              </a:rPr>
              <a:t>Final D</a:t>
            </a:r>
            <a:endParaRPr lang="es-E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6314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62</Words>
  <Application>Microsoft Macintosh PowerPoint</Application>
  <PresentationFormat>On-screen Show (4:3)</PresentationFormat>
  <Paragraphs>29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clara&amp;company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 Villanueva</dc:creator>
  <cp:lastModifiedBy>Isabel Buenosvinos Zamora</cp:lastModifiedBy>
  <cp:revision>12</cp:revision>
  <dcterms:created xsi:type="dcterms:W3CDTF">2018-05-12T14:50:07Z</dcterms:created>
  <dcterms:modified xsi:type="dcterms:W3CDTF">2018-05-18T10:17:59Z</dcterms:modified>
</cp:coreProperties>
</file>